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80" r:id="rId3"/>
    <p:sldId id="281" r:id="rId4"/>
    <p:sldId id="282" r:id="rId5"/>
    <p:sldId id="283" r:id="rId6"/>
    <p:sldId id="288" r:id="rId7"/>
    <p:sldId id="285" r:id="rId8"/>
    <p:sldId id="286" r:id="rId9"/>
    <p:sldId id="287" r:id="rId10"/>
    <p:sldId id="289" r:id="rId11"/>
    <p:sldId id="290" r:id="rId12"/>
    <p:sldId id="291" r:id="rId13"/>
    <p:sldId id="292" r:id="rId14"/>
    <p:sldId id="29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F7C6B4-C109-4CD4-BF86-D30CD42C808F}" v="22" dt="2023-07-07T12:50:39.9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5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re de Spindler" userId="1f97538f3586747b" providerId="LiveId" clId="{1CF7C6B4-C109-4CD4-BF86-D30CD42C808F}"/>
    <pc:docChg chg="undo redo custSel addSld delSld modSld sldOrd">
      <pc:chgData name="Alexandre de Spindler" userId="1f97538f3586747b" providerId="LiveId" clId="{1CF7C6B4-C109-4CD4-BF86-D30CD42C808F}" dt="2023-07-07T12:51:21.706" v="1687" actId="20577"/>
      <pc:docMkLst>
        <pc:docMk/>
      </pc:docMkLst>
      <pc:sldChg chg="addSp modSp new mod setBg">
        <pc:chgData name="Alexandre de Spindler" userId="1f97538f3586747b" providerId="LiveId" clId="{1CF7C6B4-C109-4CD4-BF86-D30CD42C808F}" dt="2023-07-07T12:09:17.422" v="658" actId="207"/>
        <pc:sldMkLst>
          <pc:docMk/>
          <pc:sldMk cId="3491236002" sldId="280"/>
        </pc:sldMkLst>
        <pc:spChg chg="mod">
          <ac:chgData name="Alexandre de Spindler" userId="1f97538f3586747b" providerId="LiveId" clId="{1CF7C6B4-C109-4CD4-BF86-D30CD42C808F}" dt="2023-07-07T12:09:17.422" v="658" actId="207"/>
          <ac:spMkLst>
            <pc:docMk/>
            <pc:sldMk cId="3491236002" sldId="280"/>
            <ac:spMk id="2" creationId="{2361AC8D-2DAB-83EF-6C1A-2C197A932FC2}"/>
          </ac:spMkLst>
        </pc:spChg>
        <pc:spChg chg="mod">
          <ac:chgData name="Alexandre de Spindler" userId="1f97538f3586747b" providerId="LiveId" clId="{1CF7C6B4-C109-4CD4-BF86-D30CD42C808F}" dt="2023-07-07T12:09:14.482" v="657" actId="207"/>
          <ac:spMkLst>
            <pc:docMk/>
            <pc:sldMk cId="3491236002" sldId="280"/>
            <ac:spMk id="3" creationId="{5DDE9804-50D4-91A3-154F-1A0FFA176DA7}"/>
          </ac:spMkLst>
        </pc:spChg>
        <pc:spChg chg="add">
          <ac:chgData name="Alexandre de Spindler" userId="1f97538f3586747b" providerId="LiveId" clId="{1CF7C6B4-C109-4CD4-BF86-D30CD42C808F}" dt="2023-07-07T12:07:47.827" v="631" actId="26606"/>
          <ac:spMkLst>
            <pc:docMk/>
            <pc:sldMk cId="3491236002" sldId="280"/>
            <ac:spMk id="9" creationId="{23D09407-53BC-485E-B4CE-BC5E4FC4B25B}"/>
          </ac:spMkLst>
        </pc:spChg>
        <pc:spChg chg="add">
          <ac:chgData name="Alexandre de Spindler" userId="1f97538f3586747b" providerId="LiveId" clId="{1CF7C6B4-C109-4CD4-BF86-D30CD42C808F}" dt="2023-07-07T12:07:47.827" v="631" actId="26606"/>
          <ac:spMkLst>
            <pc:docMk/>
            <pc:sldMk cId="3491236002" sldId="280"/>
            <ac:spMk id="11" creationId="{921DB988-49FC-4608-B0A2-E2F3A4019041}"/>
          </ac:spMkLst>
        </pc:spChg>
        <pc:grpChg chg="add">
          <ac:chgData name="Alexandre de Spindler" userId="1f97538f3586747b" providerId="LiveId" clId="{1CF7C6B4-C109-4CD4-BF86-D30CD42C808F}" dt="2023-07-07T12:07:47.827" v="631" actId="26606"/>
          <ac:grpSpMkLst>
            <pc:docMk/>
            <pc:sldMk cId="3491236002" sldId="280"/>
            <ac:grpSpMk id="13" creationId="{E9B930FD-8671-4C4C-ADCF-73AC1D0CD417}"/>
          </ac:grpSpMkLst>
        </pc:grpChg>
        <pc:grpChg chg="add">
          <ac:chgData name="Alexandre de Spindler" userId="1f97538f3586747b" providerId="LiveId" clId="{1CF7C6B4-C109-4CD4-BF86-D30CD42C808F}" dt="2023-07-07T12:07:47.827" v="631" actId="26606"/>
          <ac:grpSpMkLst>
            <pc:docMk/>
            <pc:sldMk cId="3491236002" sldId="280"/>
            <ac:grpSpMk id="19" creationId="{383C2651-AE0C-4AE4-8725-E2F9414FE219}"/>
          </ac:grpSpMkLst>
        </pc:grpChg>
        <pc:picChg chg="add mod">
          <ac:chgData name="Alexandre de Spindler" userId="1f97538f3586747b" providerId="LiveId" clId="{1CF7C6B4-C109-4CD4-BF86-D30CD42C808F}" dt="2023-07-07T12:07:09.793" v="630"/>
          <ac:picMkLst>
            <pc:docMk/>
            <pc:sldMk cId="3491236002" sldId="280"/>
            <ac:picMk id="4" creationId="{38BBE0EC-EE6E-8521-A61C-FC77F57626DE}"/>
          </ac:picMkLst>
        </pc:picChg>
      </pc:sldChg>
      <pc:sldChg chg="modSp add mod">
        <pc:chgData name="Alexandre de Spindler" userId="1f97538f3586747b" providerId="LiveId" clId="{1CF7C6B4-C109-4CD4-BF86-D30CD42C808F}" dt="2023-07-07T08:45:18.329" v="37" actId="20577"/>
        <pc:sldMkLst>
          <pc:docMk/>
          <pc:sldMk cId="2586958305" sldId="281"/>
        </pc:sldMkLst>
        <pc:spChg chg="mod">
          <ac:chgData name="Alexandre de Spindler" userId="1f97538f3586747b" providerId="LiveId" clId="{1CF7C6B4-C109-4CD4-BF86-D30CD42C808F}" dt="2023-07-07T08:44:46.970" v="22" actId="20577"/>
          <ac:spMkLst>
            <pc:docMk/>
            <pc:sldMk cId="2586958305" sldId="281"/>
            <ac:spMk id="2" creationId="{2361AC8D-2DAB-83EF-6C1A-2C197A932FC2}"/>
          </ac:spMkLst>
        </pc:spChg>
        <pc:spChg chg="mod">
          <ac:chgData name="Alexandre de Spindler" userId="1f97538f3586747b" providerId="LiveId" clId="{1CF7C6B4-C109-4CD4-BF86-D30CD42C808F}" dt="2023-07-07T08:45:18.329" v="37" actId="20577"/>
          <ac:spMkLst>
            <pc:docMk/>
            <pc:sldMk cId="2586958305" sldId="281"/>
            <ac:spMk id="3" creationId="{5DDE9804-50D4-91A3-154F-1A0FFA176DA7}"/>
          </ac:spMkLst>
        </pc:spChg>
      </pc:sldChg>
      <pc:sldChg chg="modSp add mod">
        <pc:chgData name="Alexandre de Spindler" userId="1f97538f3586747b" providerId="LiveId" clId="{1CF7C6B4-C109-4CD4-BF86-D30CD42C808F}" dt="2023-07-07T08:45:50.699" v="55" actId="20577"/>
        <pc:sldMkLst>
          <pc:docMk/>
          <pc:sldMk cId="3072535638" sldId="282"/>
        </pc:sldMkLst>
        <pc:spChg chg="mod">
          <ac:chgData name="Alexandre de Spindler" userId="1f97538f3586747b" providerId="LiveId" clId="{1CF7C6B4-C109-4CD4-BF86-D30CD42C808F}" dt="2023-07-07T08:45:28.833" v="42" actId="20577"/>
          <ac:spMkLst>
            <pc:docMk/>
            <pc:sldMk cId="3072535638" sldId="282"/>
            <ac:spMk id="2" creationId="{2361AC8D-2DAB-83EF-6C1A-2C197A932FC2}"/>
          </ac:spMkLst>
        </pc:spChg>
        <pc:spChg chg="mod">
          <ac:chgData name="Alexandre de Spindler" userId="1f97538f3586747b" providerId="LiveId" clId="{1CF7C6B4-C109-4CD4-BF86-D30CD42C808F}" dt="2023-07-07T08:45:50.699" v="55" actId="20577"/>
          <ac:spMkLst>
            <pc:docMk/>
            <pc:sldMk cId="3072535638" sldId="282"/>
            <ac:spMk id="3" creationId="{5DDE9804-50D4-91A3-154F-1A0FFA176DA7}"/>
          </ac:spMkLst>
        </pc:spChg>
      </pc:sldChg>
      <pc:sldChg chg="modSp add mod">
        <pc:chgData name="Alexandre de Spindler" userId="1f97538f3586747b" providerId="LiveId" clId="{1CF7C6B4-C109-4CD4-BF86-D30CD42C808F}" dt="2023-07-07T08:46:17.076" v="66"/>
        <pc:sldMkLst>
          <pc:docMk/>
          <pc:sldMk cId="1198892485" sldId="283"/>
        </pc:sldMkLst>
        <pc:spChg chg="mod">
          <ac:chgData name="Alexandre de Spindler" userId="1f97538f3586747b" providerId="LiveId" clId="{1CF7C6B4-C109-4CD4-BF86-D30CD42C808F}" dt="2023-07-07T08:45:57.802" v="65" actId="20577"/>
          <ac:spMkLst>
            <pc:docMk/>
            <pc:sldMk cId="1198892485" sldId="283"/>
            <ac:spMk id="2" creationId="{2361AC8D-2DAB-83EF-6C1A-2C197A932FC2}"/>
          </ac:spMkLst>
        </pc:spChg>
        <pc:spChg chg="mod">
          <ac:chgData name="Alexandre de Spindler" userId="1f97538f3586747b" providerId="LiveId" clId="{1CF7C6B4-C109-4CD4-BF86-D30CD42C808F}" dt="2023-07-07T08:46:17.076" v="66"/>
          <ac:spMkLst>
            <pc:docMk/>
            <pc:sldMk cId="1198892485" sldId="283"/>
            <ac:spMk id="3" creationId="{5DDE9804-50D4-91A3-154F-1A0FFA176DA7}"/>
          </ac:spMkLst>
        </pc:spChg>
      </pc:sldChg>
      <pc:sldChg chg="new del">
        <pc:chgData name="Alexandre de Spindler" userId="1f97538f3586747b" providerId="LiveId" clId="{1CF7C6B4-C109-4CD4-BF86-D30CD42C808F}" dt="2023-07-07T08:46:30.249" v="68" actId="47"/>
        <pc:sldMkLst>
          <pc:docMk/>
          <pc:sldMk cId="1570065139" sldId="284"/>
        </pc:sldMkLst>
      </pc:sldChg>
      <pc:sldChg chg="modSp new del mod">
        <pc:chgData name="Alexandre de Spindler" userId="1f97538f3586747b" providerId="LiveId" clId="{1CF7C6B4-C109-4CD4-BF86-D30CD42C808F}" dt="2023-07-07T08:47:06.529" v="80" actId="47"/>
        <pc:sldMkLst>
          <pc:docMk/>
          <pc:sldMk cId="2065160039" sldId="284"/>
        </pc:sldMkLst>
        <pc:spChg chg="mod">
          <ac:chgData name="Alexandre de Spindler" userId="1f97538f3586747b" providerId="LiveId" clId="{1CF7C6B4-C109-4CD4-BF86-D30CD42C808F}" dt="2023-07-07T08:47:02.554" v="79" actId="20577"/>
          <ac:spMkLst>
            <pc:docMk/>
            <pc:sldMk cId="2065160039" sldId="284"/>
            <ac:spMk id="2" creationId="{BDC0D2D6-A43C-4FEC-8109-1834A96C7FF8}"/>
          </ac:spMkLst>
        </pc:spChg>
      </pc:sldChg>
      <pc:sldChg chg="addSp delSp modSp add del mod setBg">
        <pc:chgData name="Alexandre de Spindler" userId="1f97538f3586747b" providerId="LiveId" clId="{1CF7C6B4-C109-4CD4-BF86-D30CD42C808F}" dt="2023-07-07T12:10:12.990" v="674" actId="47"/>
        <pc:sldMkLst>
          <pc:docMk/>
          <pc:sldMk cId="2305320597" sldId="284"/>
        </pc:sldMkLst>
        <pc:spChg chg="mod">
          <ac:chgData name="Alexandre de Spindler" userId="1f97538f3586747b" providerId="LiveId" clId="{1CF7C6B4-C109-4CD4-BF86-D30CD42C808F}" dt="2023-07-07T08:51:45.476" v="621" actId="26606"/>
          <ac:spMkLst>
            <pc:docMk/>
            <pc:sldMk cId="2305320597" sldId="284"/>
            <ac:spMk id="2" creationId="{2361AC8D-2DAB-83EF-6C1A-2C197A932FC2}"/>
          </ac:spMkLst>
        </pc:spChg>
        <pc:spChg chg="mod">
          <ac:chgData name="Alexandre de Spindler" userId="1f97538f3586747b" providerId="LiveId" clId="{1CF7C6B4-C109-4CD4-BF86-D30CD42C808F}" dt="2023-07-07T12:09:56.260" v="668" actId="21"/>
          <ac:spMkLst>
            <pc:docMk/>
            <pc:sldMk cId="2305320597" sldId="284"/>
            <ac:spMk id="3" creationId="{5DDE9804-50D4-91A3-154F-1A0FFA176DA7}"/>
          </ac:spMkLst>
        </pc:spChg>
        <pc:spChg chg="add">
          <ac:chgData name="Alexandre de Spindler" userId="1f97538f3586747b" providerId="LiveId" clId="{1CF7C6B4-C109-4CD4-BF86-D30CD42C808F}" dt="2023-07-07T08:51:45.476" v="621" actId="26606"/>
          <ac:spMkLst>
            <pc:docMk/>
            <pc:sldMk cId="2305320597" sldId="284"/>
            <ac:spMk id="10" creationId="{23D09407-53BC-485E-B4CE-BC5E4FC4B25B}"/>
          </ac:spMkLst>
        </pc:spChg>
        <pc:spChg chg="add">
          <ac:chgData name="Alexandre de Spindler" userId="1f97538f3586747b" providerId="LiveId" clId="{1CF7C6B4-C109-4CD4-BF86-D30CD42C808F}" dt="2023-07-07T08:51:45.476" v="621" actId="26606"/>
          <ac:spMkLst>
            <pc:docMk/>
            <pc:sldMk cId="2305320597" sldId="284"/>
            <ac:spMk id="12" creationId="{921DB988-49FC-4608-B0A2-E2F3A4019041}"/>
          </ac:spMkLst>
        </pc:spChg>
        <pc:grpChg chg="add">
          <ac:chgData name="Alexandre de Spindler" userId="1f97538f3586747b" providerId="LiveId" clId="{1CF7C6B4-C109-4CD4-BF86-D30CD42C808F}" dt="2023-07-07T08:51:45.476" v="621" actId="26606"/>
          <ac:grpSpMkLst>
            <pc:docMk/>
            <pc:sldMk cId="2305320597" sldId="284"/>
            <ac:grpSpMk id="14" creationId="{E9B930FD-8671-4C4C-ADCF-73AC1D0CD417}"/>
          </ac:grpSpMkLst>
        </pc:grpChg>
        <pc:grpChg chg="add">
          <ac:chgData name="Alexandre de Spindler" userId="1f97538f3586747b" providerId="LiveId" clId="{1CF7C6B4-C109-4CD4-BF86-D30CD42C808F}" dt="2023-07-07T08:51:45.476" v="621" actId="26606"/>
          <ac:grpSpMkLst>
            <pc:docMk/>
            <pc:sldMk cId="2305320597" sldId="284"/>
            <ac:grpSpMk id="20" creationId="{383C2651-AE0C-4AE4-8725-E2F9414FE219}"/>
          </ac:grpSpMkLst>
        </pc:grpChg>
        <pc:picChg chg="add del mod">
          <ac:chgData name="Alexandre de Spindler" userId="1f97538f3586747b" providerId="LiveId" clId="{1CF7C6B4-C109-4CD4-BF86-D30CD42C808F}" dt="2023-07-07T12:07:06.109" v="629" actId="21"/>
          <ac:picMkLst>
            <pc:docMk/>
            <pc:sldMk cId="2305320597" sldId="284"/>
            <ac:picMk id="5" creationId="{3DBB4AD7-1605-872B-C764-727713070CD3}"/>
          </ac:picMkLst>
        </pc:picChg>
      </pc:sldChg>
      <pc:sldChg chg="new del">
        <pc:chgData name="Alexandre de Spindler" userId="1f97538f3586747b" providerId="LiveId" clId="{1CF7C6B4-C109-4CD4-BF86-D30CD42C808F}" dt="2023-07-07T08:48:09.972" v="250" actId="47"/>
        <pc:sldMkLst>
          <pc:docMk/>
          <pc:sldMk cId="414962457" sldId="285"/>
        </pc:sldMkLst>
      </pc:sldChg>
      <pc:sldChg chg="modSp add mod">
        <pc:chgData name="Alexandre de Spindler" userId="1f97538f3586747b" providerId="LiveId" clId="{1CF7C6B4-C109-4CD4-BF86-D30CD42C808F}" dt="2023-07-07T08:49:05.525" v="411" actId="20577"/>
        <pc:sldMkLst>
          <pc:docMk/>
          <pc:sldMk cId="677277277" sldId="285"/>
        </pc:sldMkLst>
        <pc:spChg chg="mod">
          <ac:chgData name="Alexandre de Spindler" userId="1f97538f3586747b" providerId="LiveId" clId="{1CF7C6B4-C109-4CD4-BF86-D30CD42C808F}" dt="2023-07-07T08:48:16.612" v="258" actId="20577"/>
          <ac:spMkLst>
            <pc:docMk/>
            <pc:sldMk cId="677277277" sldId="285"/>
            <ac:spMk id="2" creationId="{2361AC8D-2DAB-83EF-6C1A-2C197A932FC2}"/>
          </ac:spMkLst>
        </pc:spChg>
        <pc:spChg chg="mod">
          <ac:chgData name="Alexandre de Spindler" userId="1f97538f3586747b" providerId="LiveId" clId="{1CF7C6B4-C109-4CD4-BF86-D30CD42C808F}" dt="2023-07-07T08:49:05.525" v="411" actId="20577"/>
          <ac:spMkLst>
            <pc:docMk/>
            <pc:sldMk cId="677277277" sldId="285"/>
            <ac:spMk id="3" creationId="{5DDE9804-50D4-91A3-154F-1A0FFA176DA7}"/>
          </ac:spMkLst>
        </pc:spChg>
      </pc:sldChg>
      <pc:sldChg chg="modSp add mod">
        <pc:chgData name="Alexandre de Spindler" userId="1f97538f3586747b" providerId="LiveId" clId="{1CF7C6B4-C109-4CD4-BF86-D30CD42C808F}" dt="2023-07-07T12:44:34.414" v="1402" actId="20577"/>
        <pc:sldMkLst>
          <pc:docMk/>
          <pc:sldMk cId="2247400223" sldId="286"/>
        </pc:sldMkLst>
        <pc:spChg chg="mod">
          <ac:chgData name="Alexandre de Spindler" userId="1f97538f3586747b" providerId="LiveId" clId="{1CF7C6B4-C109-4CD4-BF86-D30CD42C808F}" dt="2023-07-07T12:44:34.414" v="1402" actId="20577"/>
          <ac:spMkLst>
            <pc:docMk/>
            <pc:sldMk cId="2247400223" sldId="286"/>
            <ac:spMk id="2" creationId="{2361AC8D-2DAB-83EF-6C1A-2C197A932FC2}"/>
          </ac:spMkLst>
        </pc:spChg>
        <pc:spChg chg="mod">
          <ac:chgData name="Alexandre de Spindler" userId="1f97538f3586747b" providerId="LiveId" clId="{1CF7C6B4-C109-4CD4-BF86-D30CD42C808F}" dt="2023-07-07T12:44:16.860" v="1375" actId="20577"/>
          <ac:spMkLst>
            <pc:docMk/>
            <pc:sldMk cId="2247400223" sldId="286"/>
            <ac:spMk id="3" creationId="{5DDE9804-50D4-91A3-154F-1A0FFA176DA7}"/>
          </ac:spMkLst>
        </pc:spChg>
      </pc:sldChg>
      <pc:sldChg chg="addSp delSp modSp new mod setBg">
        <pc:chgData name="Alexandre de Spindler" userId="1f97538f3586747b" providerId="LiveId" clId="{1CF7C6B4-C109-4CD4-BF86-D30CD42C808F}" dt="2023-07-07T12:42:51.283" v="1266"/>
        <pc:sldMkLst>
          <pc:docMk/>
          <pc:sldMk cId="141949663" sldId="287"/>
        </pc:sldMkLst>
        <pc:spChg chg="del">
          <ac:chgData name="Alexandre de Spindler" userId="1f97538f3586747b" providerId="LiveId" clId="{1CF7C6B4-C109-4CD4-BF86-D30CD42C808F}" dt="2023-07-07T08:52:33.041" v="623" actId="478"/>
          <ac:spMkLst>
            <pc:docMk/>
            <pc:sldMk cId="141949663" sldId="287"/>
            <ac:spMk id="2" creationId="{427ED7F7-74FA-F5EB-4DD7-E38B87483731}"/>
          </ac:spMkLst>
        </pc:spChg>
        <pc:spChg chg="add mod">
          <ac:chgData name="Alexandre de Spindler" userId="1f97538f3586747b" providerId="LiveId" clId="{1CF7C6B4-C109-4CD4-BF86-D30CD42C808F}" dt="2023-07-07T12:38:12.325" v="1242" actId="14100"/>
          <ac:spMkLst>
            <pc:docMk/>
            <pc:sldMk cId="141949663" sldId="287"/>
            <ac:spMk id="3" creationId="{BAF6D616-BD71-3FFE-B070-6AB593870D56}"/>
          </ac:spMkLst>
        </pc:spChg>
        <pc:spChg chg="del">
          <ac:chgData name="Alexandre de Spindler" userId="1f97538f3586747b" providerId="LiveId" clId="{1CF7C6B4-C109-4CD4-BF86-D30CD42C808F}" dt="2023-07-07T08:52:33.041" v="623" actId="478"/>
          <ac:spMkLst>
            <pc:docMk/>
            <pc:sldMk cId="141949663" sldId="287"/>
            <ac:spMk id="3" creationId="{CA1C12A9-09A2-0FAC-58BB-6E2043983FCF}"/>
          </ac:spMkLst>
        </pc:spChg>
        <pc:spChg chg="add mod">
          <ac:chgData name="Alexandre de Spindler" userId="1f97538f3586747b" providerId="LiveId" clId="{1CF7C6B4-C109-4CD4-BF86-D30CD42C808F}" dt="2023-07-07T12:39:31.681" v="1262" actId="20577"/>
          <ac:spMkLst>
            <pc:docMk/>
            <pc:sldMk cId="141949663" sldId="287"/>
            <ac:spMk id="8" creationId="{9DFF84C9-73A4-7C0B-5F91-CB39ADD2E5AD}"/>
          </ac:spMkLst>
        </pc:spChg>
        <pc:spChg chg="add">
          <ac:chgData name="Alexandre de Spindler" userId="1f97538f3586747b" providerId="LiveId" clId="{1CF7C6B4-C109-4CD4-BF86-D30CD42C808F}" dt="2023-07-07T08:52:56.512" v="628" actId="26606"/>
          <ac:spMkLst>
            <pc:docMk/>
            <pc:sldMk cId="141949663" sldId="287"/>
            <ac:spMk id="12" creationId="{11BE3FA7-0D70-4431-814F-D8C40576EA93}"/>
          </ac:spMkLst>
        </pc:spChg>
        <pc:picChg chg="add mod">
          <ac:chgData name="Alexandre de Spindler" userId="1f97538f3586747b" providerId="LiveId" clId="{1CF7C6B4-C109-4CD4-BF86-D30CD42C808F}" dt="2023-07-07T12:37:27.147" v="1225" actId="1076"/>
          <ac:picMkLst>
            <pc:docMk/>
            <pc:sldMk cId="141949663" sldId="287"/>
            <ac:picMk id="2" creationId="{52106AF2-C7F8-9B52-4E0A-701BF44F1B54}"/>
          </ac:picMkLst>
        </pc:picChg>
        <pc:picChg chg="add mod ord">
          <ac:chgData name="Alexandre de Spindler" userId="1f97538f3586747b" providerId="LiveId" clId="{1CF7C6B4-C109-4CD4-BF86-D30CD42C808F}" dt="2023-07-07T12:42:51.283" v="1266"/>
          <ac:picMkLst>
            <pc:docMk/>
            <pc:sldMk cId="141949663" sldId="287"/>
            <ac:picMk id="5" creationId="{28751D55-5897-340C-57FC-47764E268941}"/>
          </ac:picMkLst>
        </pc:picChg>
        <pc:picChg chg="add mod">
          <ac:chgData name="Alexandre de Spindler" userId="1f97538f3586747b" providerId="LiveId" clId="{1CF7C6B4-C109-4CD4-BF86-D30CD42C808F}" dt="2023-07-07T12:39:03.989" v="1247" actId="1076"/>
          <ac:picMkLst>
            <pc:docMk/>
            <pc:sldMk cId="141949663" sldId="287"/>
            <ac:picMk id="6" creationId="{CD286057-7073-FDEC-4F17-D490C5EDB599}"/>
          </ac:picMkLst>
        </pc:picChg>
        <pc:picChg chg="add mod">
          <ac:chgData name="Alexandre de Spindler" userId="1f97538f3586747b" providerId="LiveId" clId="{1CF7C6B4-C109-4CD4-BF86-D30CD42C808F}" dt="2023-07-07T12:42:47.855" v="1265"/>
          <ac:picMkLst>
            <pc:docMk/>
            <pc:sldMk cId="141949663" sldId="287"/>
            <ac:picMk id="7" creationId="{19F216B3-A3AE-175A-0772-8CBD513F1BB9}"/>
          </ac:picMkLst>
        </pc:picChg>
      </pc:sldChg>
      <pc:sldChg chg="modSp add mod">
        <pc:chgData name="Alexandre de Spindler" userId="1f97538f3586747b" providerId="LiveId" clId="{1CF7C6B4-C109-4CD4-BF86-D30CD42C808F}" dt="2023-07-07T12:10:01.038" v="673"/>
        <pc:sldMkLst>
          <pc:docMk/>
          <pc:sldMk cId="3910057973" sldId="288"/>
        </pc:sldMkLst>
        <pc:spChg chg="mod">
          <ac:chgData name="Alexandre de Spindler" userId="1f97538f3586747b" providerId="LiveId" clId="{1CF7C6B4-C109-4CD4-BF86-D30CD42C808F}" dt="2023-07-07T12:09:50.518" v="667" actId="20577"/>
          <ac:spMkLst>
            <pc:docMk/>
            <pc:sldMk cId="3910057973" sldId="288"/>
            <ac:spMk id="2" creationId="{2361AC8D-2DAB-83EF-6C1A-2C197A932FC2}"/>
          </ac:spMkLst>
        </pc:spChg>
        <pc:spChg chg="mod">
          <ac:chgData name="Alexandre de Spindler" userId="1f97538f3586747b" providerId="LiveId" clId="{1CF7C6B4-C109-4CD4-BF86-D30CD42C808F}" dt="2023-07-07T12:10:01.038" v="673"/>
          <ac:spMkLst>
            <pc:docMk/>
            <pc:sldMk cId="3910057973" sldId="288"/>
            <ac:spMk id="3" creationId="{5DDE9804-50D4-91A3-154F-1A0FFA176DA7}"/>
          </ac:spMkLst>
        </pc:spChg>
      </pc:sldChg>
      <pc:sldChg chg="new del">
        <pc:chgData name="Alexandre de Spindler" userId="1f97538f3586747b" providerId="LiveId" clId="{1CF7C6B4-C109-4CD4-BF86-D30CD42C808F}" dt="2023-07-07T12:12:24.120" v="812" actId="2696"/>
        <pc:sldMkLst>
          <pc:docMk/>
          <pc:sldMk cId="3607659016" sldId="289"/>
        </pc:sldMkLst>
      </pc:sldChg>
      <pc:sldChg chg="modSp add mod">
        <pc:chgData name="Alexandre de Spindler" userId="1f97538f3586747b" providerId="LiveId" clId="{1CF7C6B4-C109-4CD4-BF86-D30CD42C808F}" dt="2023-07-07T12:44:38.846" v="1404" actId="20577"/>
        <pc:sldMkLst>
          <pc:docMk/>
          <pc:sldMk cId="4085237675" sldId="289"/>
        </pc:sldMkLst>
        <pc:spChg chg="mod">
          <ac:chgData name="Alexandre de Spindler" userId="1f97538f3586747b" providerId="LiveId" clId="{1CF7C6B4-C109-4CD4-BF86-D30CD42C808F}" dt="2023-07-07T12:44:38.846" v="1404" actId="20577"/>
          <ac:spMkLst>
            <pc:docMk/>
            <pc:sldMk cId="4085237675" sldId="289"/>
            <ac:spMk id="2" creationId="{2361AC8D-2DAB-83EF-6C1A-2C197A932FC2}"/>
          </ac:spMkLst>
        </pc:spChg>
        <pc:spChg chg="mod">
          <ac:chgData name="Alexandre de Spindler" userId="1f97538f3586747b" providerId="LiveId" clId="{1CF7C6B4-C109-4CD4-BF86-D30CD42C808F}" dt="2023-07-07T12:44:28.846" v="1401" actId="20577"/>
          <ac:spMkLst>
            <pc:docMk/>
            <pc:sldMk cId="4085237675" sldId="289"/>
            <ac:spMk id="3" creationId="{5DDE9804-50D4-91A3-154F-1A0FFA176DA7}"/>
          </ac:spMkLst>
        </pc:spChg>
      </pc:sldChg>
      <pc:sldChg chg="addSp delSp modSp new mod">
        <pc:chgData name="Alexandre de Spindler" userId="1f97538f3586747b" providerId="LiveId" clId="{1CF7C6B4-C109-4CD4-BF86-D30CD42C808F}" dt="2023-07-07T12:36:35.737" v="1223" actId="1076"/>
        <pc:sldMkLst>
          <pc:docMk/>
          <pc:sldMk cId="2414886503" sldId="290"/>
        </pc:sldMkLst>
        <pc:spChg chg="del">
          <ac:chgData name="Alexandre de Spindler" userId="1f97538f3586747b" providerId="LiveId" clId="{1CF7C6B4-C109-4CD4-BF86-D30CD42C808F}" dt="2023-07-07T12:13:30.913" v="915" actId="478"/>
          <ac:spMkLst>
            <pc:docMk/>
            <pc:sldMk cId="2414886503" sldId="290"/>
            <ac:spMk id="2" creationId="{82FEFBA1-CF6E-87B7-D9CF-97C23225573E}"/>
          </ac:spMkLst>
        </pc:spChg>
        <pc:spChg chg="del">
          <ac:chgData name="Alexandre de Spindler" userId="1f97538f3586747b" providerId="LiveId" clId="{1CF7C6B4-C109-4CD4-BF86-D30CD42C808F}" dt="2023-07-07T12:13:30.913" v="915" actId="478"/>
          <ac:spMkLst>
            <pc:docMk/>
            <pc:sldMk cId="2414886503" sldId="290"/>
            <ac:spMk id="3" creationId="{6C1CFBCC-5442-1122-5846-B14117E3FDE4}"/>
          </ac:spMkLst>
        </pc:spChg>
        <pc:spChg chg="add mod">
          <ac:chgData name="Alexandre de Spindler" userId="1f97538f3586747b" providerId="LiveId" clId="{1CF7C6B4-C109-4CD4-BF86-D30CD42C808F}" dt="2023-07-07T12:33:39.326" v="1203" actId="1076"/>
          <ac:spMkLst>
            <pc:docMk/>
            <pc:sldMk cId="2414886503" sldId="290"/>
            <ac:spMk id="10" creationId="{58F128F9-9D5B-7548-0E44-E204426FFE42}"/>
          </ac:spMkLst>
        </pc:spChg>
        <pc:spChg chg="add mod">
          <ac:chgData name="Alexandre de Spindler" userId="1f97538f3586747b" providerId="LiveId" clId="{1CF7C6B4-C109-4CD4-BF86-D30CD42C808F}" dt="2023-07-07T12:33:45.703" v="1204" actId="1076"/>
          <ac:spMkLst>
            <pc:docMk/>
            <pc:sldMk cId="2414886503" sldId="290"/>
            <ac:spMk id="11" creationId="{96253BC6-2A91-B1D3-55C0-C32693300826}"/>
          </ac:spMkLst>
        </pc:spChg>
        <pc:spChg chg="add mod">
          <ac:chgData name="Alexandre de Spindler" userId="1f97538f3586747b" providerId="LiveId" clId="{1CF7C6B4-C109-4CD4-BF86-D30CD42C808F}" dt="2023-07-07T12:34:43.281" v="1209" actId="14100"/>
          <ac:spMkLst>
            <pc:docMk/>
            <pc:sldMk cId="2414886503" sldId="290"/>
            <ac:spMk id="12" creationId="{DAF933CE-8681-7D74-5D0F-63634ED04767}"/>
          </ac:spMkLst>
        </pc:spChg>
        <pc:spChg chg="add mod">
          <ac:chgData name="Alexandre de Spindler" userId="1f97538f3586747b" providerId="LiveId" clId="{1CF7C6B4-C109-4CD4-BF86-D30CD42C808F}" dt="2023-07-07T12:36:35.737" v="1223" actId="1076"/>
          <ac:spMkLst>
            <pc:docMk/>
            <pc:sldMk cId="2414886503" sldId="290"/>
            <ac:spMk id="13" creationId="{20845939-5508-0954-02EF-E6CD62995308}"/>
          </ac:spMkLst>
        </pc:spChg>
        <pc:spChg chg="add mod">
          <ac:chgData name="Alexandre de Spindler" userId="1f97538f3586747b" providerId="LiveId" clId="{1CF7C6B4-C109-4CD4-BF86-D30CD42C808F}" dt="2023-07-07T12:35:00.360" v="1214" actId="1076"/>
          <ac:spMkLst>
            <pc:docMk/>
            <pc:sldMk cId="2414886503" sldId="290"/>
            <ac:spMk id="14" creationId="{916F4A78-E445-43FF-8084-7F1650EE3A19}"/>
          </ac:spMkLst>
        </pc:spChg>
        <pc:spChg chg="add mod">
          <ac:chgData name="Alexandre de Spindler" userId="1f97538f3586747b" providerId="LiveId" clId="{1CF7C6B4-C109-4CD4-BF86-D30CD42C808F}" dt="2023-07-07T12:35:31.649" v="1219" actId="1076"/>
          <ac:spMkLst>
            <pc:docMk/>
            <pc:sldMk cId="2414886503" sldId="290"/>
            <ac:spMk id="15" creationId="{C5EF4342-856E-439F-985B-39AD803EED81}"/>
          </ac:spMkLst>
        </pc:spChg>
        <pc:spChg chg="add mod">
          <ac:chgData name="Alexandre de Spindler" userId="1f97538f3586747b" providerId="LiveId" clId="{1CF7C6B4-C109-4CD4-BF86-D30CD42C808F}" dt="2023-07-07T12:35:51.641" v="1221" actId="1076"/>
          <ac:spMkLst>
            <pc:docMk/>
            <pc:sldMk cId="2414886503" sldId="290"/>
            <ac:spMk id="16" creationId="{A56679B7-7402-83A6-343F-C048E7467D5F}"/>
          </ac:spMkLst>
        </pc:spChg>
        <pc:spChg chg="add mod">
          <ac:chgData name="Alexandre de Spindler" userId="1f97538f3586747b" providerId="LiveId" clId="{1CF7C6B4-C109-4CD4-BF86-D30CD42C808F}" dt="2023-07-07T12:35:51.641" v="1221" actId="1076"/>
          <ac:spMkLst>
            <pc:docMk/>
            <pc:sldMk cId="2414886503" sldId="290"/>
            <ac:spMk id="17" creationId="{F55D37AD-067C-84FA-7236-44ED474A16BD}"/>
          </ac:spMkLst>
        </pc:spChg>
        <pc:picChg chg="add mod">
          <ac:chgData name="Alexandre de Spindler" userId="1f97538f3586747b" providerId="LiveId" clId="{1CF7C6B4-C109-4CD4-BF86-D30CD42C808F}" dt="2023-07-07T12:19:24.957" v="917" actId="1076"/>
          <ac:picMkLst>
            <pc:docMk/>
            <pc:sldMk cId="2414886503" sldId="290"/>
            <ac:picMk id="5" creationId="{73F6B14E-F3CE-A9C7-F47F-8666D189D02C}"/>
          </ac:picMkLst>
        </pc:picChg>
        <pc:picChg chg="add mod">
          <ac:chgData name="Alexandre de Spindler" userId="1f97538f3586747b" providerId="LiveId" clId="{1CF7C6B4-C109-4CD4-BF86-D30CD42C808F}" dt="2023-07-07T12:29:43.844" v="931" actId="1076"/>
          <ac:picMkLst>
            <pc:docMk/>
            <pc:sldMk cId="2414886503" sldId="290"/>
            <ac:picMk id="7" creationId="{68E63452-1981-2BF3-8082-A743B81EE882}"/>
          </ac:picMkLst>
        </pc:picChg>
        <pc:picChg chg="add mod">
          <ac:chgData name="Alexandre de Spindler" userId="1f97538f3586747b" providerId="LiveId" clId="{1CF7C6B4-C109-4CD4-BF86-D30CD42C808F}" dt="2023-07-07T12:29:53.425" v="932" actId="1076"/>
          <ac:picMkLst>
            <pc:docMk/>
            <pc:sldMk cId="2414886503" sldId="290"/>
            <ac:picMk id="9" creationId="{000BDB50-D7BF-214E-8CE4-AB530E551F02}"/>
          </ac:picMkLst>
        </pc:picChg>
        <pc:picChg chg="add mod">
          <ac:chgData name="Alexandre de Spindler" userId="1f97538f3586747b" providerId="LiveId" clId="{1CF7C6B4-C109-4CD4-BF86-D30CD42C808F}" dt="2023-07-07T12:33:17.412" v="1198" actId="14100"/>
          <ac:picMkLst>
            <pc:docMk/>
            <pc:sldMk cId="2414886503" sldId="290"/>
            <ac:picMk id="1026" creationId="{674BDF43-B31B-A6C5-2EC1-FA1A39C424D2}"/>
          </ac:picMkLst>
        </pc:picChg>
      </pc:sldChg>
      <pc:sldChg chg="add del">
        <pc:chgData name="Alexandre de Spindler" userId="1f97538f3586747b" providerId="LiveId" clId="{1CF7C6B4-C109-4CD4-BF86-D30CD42C808F}" dt="2023-07-07T12:12:26.191" v="813" actId="2696"/>
        <pc:sldMkLst>
          <pc:docMk/>
          <pc:sldMk cId="3921542426" sldId="290"/>
        </pc:sldMkLst>
      </pc:sldChg>
      <pc:sldChg chg="modSp add mod ord">
        <pc:chgData name="Alexandre de Spindler" userId="1f97538f3586747b" providerId="LiveId" clId="{1CF7C6B4-C109-4CD4-BF86-D30CD42C808F}" dt="2023-07-07T12:45:40.541" v="1516" actId="20577"/>
        <pc:sldMkLst>
          <pc:docMk/>
          <pc:sldMk cId="1551705419" sldId="291"/>
        </pc:sldMkLst>
        <pc:spChg chg="mod">
          <ac:chgData name="Alexandre de Spindler" userId="1f97538f3586747b" providerId="LiveId" clId="{1CF7C6B4-C109-4CD4-BF86-D30CD42C808F}" dt="2023-07-07T12:44:47.028" v="1408" actId="20577"/>
          <ac:spMkLst>
            <pc:docMk/>
            <pc:sldMk cId="1551705419" sldId="291"/>
            <ac:spMk id="2" creationId="{2361AC8D-2DAB-83EF-6C1A-2C197A932FC2}"/>
          </ac:spMkLst>
        </pc:spChg>
        <pc:spChg chg="mod">
          <ac:chgData name="Alexandre de Spindler" userId="1f97538f3586747b" providerId="LiveId" clId="{1CF7C6B4-C109-4CD4-BF86-D30CD42C808F}" dt="2023-07-07T12:45:40.541" v="1516" actId="20577"/>
          <ac:spMkLst>
            <pc:docMk/>
            <pc:sldMk cId="1551705419" sldId="291"/>
            <ac:spMk id="3" creationId="{5DDE9804-50D4-91A3-154F-1A0FFA176DA7}"/>
          </ac:spMkLst>
        </pc:spChg>
      </pc:sldChg>
      <pc:sldChg chg="addSp delSp modSp new mod">
        <pc:chgData name="Alexandre de Spindler" userId="1f97538f3586747b" providerId="LiveId" clId="{1CF7C6B4-C109-4CD4-BF86-D30CD42C808F}" dt="2023-07-07T12:51:21.706" v="1687" actId="20577"/>
        <pc:sldMkLst>
          <pc:docMk/>
          <pc:sldMk cId="282597096" sldId="292"/>
        </pc:sldMkLst>
        <pc:spChg chg="del">
          <ac:chgData name="Alexandre de Spindler" userId="1f97538f3586747b" providerId="LiveId" clId="{1CF7C6B4-C109-4CD4-BF86-D30CD42C808F}" dt="2023-07-07T12:47:39.694" v="1518" actId="478"/>
          <ac:spMkLst>
            <pc:docMk/>
            <pc:sldMk cId="282597096" sldId="292"/>
            <ac:spMk id="2" creationId="{0A15C76F-9BFE-C9FE-DC46-5FDAC31D04E4}"/>
          </ac:spMkLst>
        </pc:spChg>
        <pc:spChg chg="del">
          <ac:chgData name="Alexandre de Spindler" userId="1f97538f3586747b" providerId="LiveId" clId="{1CF7C6B4-C109-4CD4-BF86-D30CD42C808F}" dt="2023-07-07T12:47:39.694" v="1518" actId="478"/>
          <ac:spMkLst>
            <pc:docMk/>
            <pc:sldMk cId="282597096" sldId="292"/>
            <ac:spMk id="3" creationId="{88019C4D-295D-BD30-BE58-55812E864331}"/>
          </ac:spMkLst>
        </pc:spChg>
        <pc:spChg chg="add mod">
          <ac:chgData name="Alexandre de Spindler" userId="1f97538f3586747b" providerId="LiveId" clId="{1CF7C6B4-C109-4CD4-BF86-D30CD42C808F}" dt="2023-07-07T12:51:21.706" v="1687" actId="20577"/>
          <ac:spMkLst>
            <pc:docMk/>
            <pc:sldMk cId="282597096" sldId="292"/>
            <ac:spMk id="6" creationId="{DF38BD50-FE18-2313-BE13-25F51DF97B8A}"/>
          </ac:spMkLst>
        </pc:spChg>
        <pc:picChg chg="add">
          <ac:chgData name="Alexandre de Spindler" userId="1f97538f3586747b" providerId="LiveId" clId="{1CF7C6B4-C109-4CD4-BF86-D30CD42C808F}" dt="2023-07-07T12:47:40.050" v="1519" actId="22"/>
          <ac:picMkLst>
            <pc:docMk/>
            <pc:sldMk cId="282597096" sldId="292"/>
            <ac:picMk id="5" creationId="{F465261B-9139-0383-1805-FB8D87FBBF85}"/>
          </ac:picMkLst>
        </pc:picChg>
      </pc:sldChg>
      <pc:sldChg chg="addSp delSp modSp new mod modClrScheme chgLayout">
        <pc:chgData name="Alexandre de Spindler" userId="1f97538f3586747b" providerId="LiveId" clId="{1CF7C6B4-C109-4CD4-BF86-D30CD42C808F}" dt="2023-07-07T12:50:22.697" v="1574" actId="20577"/>
        <pc:sldMkLst>
          <pc:docMk/>
          <pc:sldMk cId="2435219423" sldId="293"/>
        </pc:sldMkLst>
        <pc:spChg chg="del mod ord">
          <ac:chgData name="Alexandre de Spindler" userId="1f97538f3586747b" providerId="LiveId" clId="{1CF7C6B4-C109-4CD4-BF86-D30CD42C808F}" dt="2023-07-07T12:50:04.895" v="1521" actId="700"/>
          <ac:spMkLst>
            <pc:docMk/>
            <pc:sldMk cId="2435219423" sldId="293"/>
            <ac:spMk id="2" creationId="{8959F7A3-E215-25C9-FAD1-918B9387949E}"/>
          </ac:spMkLst>
        </pc:spChg>
        <pc:spChg chg="del mod ord">
          <ac:chgData name="Alexandre de Spindler" userId="1f97538f3586747b" providerId="LiveId" clId="{1CF7C6B4-C109-4CD4-BF86-D30CD42C808F}" dt="2023-07-07T12:50:04.895" v="1521" actId="700"/>
          <ac:spMkLst>
            <pc:docMk/>
            <pc:sldMk cId="2435219423" sldId="293"/>
            <ac:spMk id="3" creationId="{9FA20782-A0FF-674D-34F0-FAE807E7B4BB}"/>
          </ac:spMkLst>
        </pc:spChg>
        <pc:spChg chg="add mod ord">
          <ac:chgData name="Alexandre de Spindler" userId="1f97538f3586747b" providerId="LiveId" clId="{1CF7C6B4-C109-4CD4-BF86-D30CD42C808F}" dt="2023-07-07T12:50:11.569" v="1526" actId="20577"/>
          <ac:spMkLst>
            <pc:docMk/>
            <pc:sldMk cId="2435219423" sldId="293"/>
            <ac:spMk id="4" creationId="{AACC5C46-0E96-C300-411D-8767AE844695}"/>
          </ac:spMkLst>
        </pc:spChg>
        <pc:spChg chg="add mod ord">
          <ac:chgData name="Alexandre de Spindler" userId="1f97538f3586747b" providerId="LiveId" clId="{1CF7C6B4-C109-4CD4-BF86-D30CD42C808F}" dt="2023-07-07T12:50:22.697" v="1574" actId="20577"/>
          <ac:spMkLst>
            <pc:docMk/>
            <pc:sldMk cId="2435219423" sldId="293"/>
            <ac:spMk id="5" creationId="{04A1FA02-FFB0-35D8-5B56-AE397CC2207D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095C8-8295-186C-56B0-15DA984300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05B2D3-AA74-F82C-532F-65E93C52F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CC510-B89E-73DF-CCBD-3EB66DC10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C834-4D4C-F0ED-B518-7A5060151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7276B-33B0-ABA9-8BAB-40AC59E6E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179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0ED2B-E4C5-190C-69CC-F5260DF4F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F75B79-1F35-9278-3012-18989D44F1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2E6FF-B3BB-6C68-FE96-F5F5ECD42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FD28D-88AA-4A00-6EC0-B9C305F6C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12C72-DA50-C0C8-4836-2E123A16F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307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7E412B-5A3D-8F9C-F77E-F18836AE9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80952E-1C37-20CC-2BF0-83B335E81B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52858-C3C7-CC6C-58EE-09B7A37DE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7CFA9-6537-D864-E1C6-395EE0325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18E9C-E29B-EEB5-4574-AD37ED564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5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AE219-BF14-241B-4921-388AC8C8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F3FD7-3206-9DF5-757C-774A7A1F9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58837-71B6-F9EA-AC50-0274379AC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23A0D3-1E31-3E94-02D4-CDC6C2CFB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A0B08-7C84-3F49-192B-E0B284E12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037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4F546-8A46-FC6E-EA3C-E26416E59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DB2A47-D29F-B934-317C-C9BF2D6BE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3A83B-11F6-5627-371B-08CB4A550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60EAE-665E-626F-738C-AF993E3E1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0CA6B-C957-F11F-49C7-A1F927F85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3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16B6B-BA00-AA3C-FE6A-321D21236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06836-4D68-4D2C-1265-305C6808D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5B5437-76AF-91F3-EE92-0095990B13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BF16C7-0E23-5E04-4B6D-8532CE09A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7D5420-4C88-EA8F-FDDE-FC3774017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CB5ED6-0265-454D-97B4-ADCC67175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90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1AB3D-116F-B737-9C48-C942210D7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50766-52CC-159B-8470-96A804EFB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664926-500F-8A56-8B53-B7889527A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309D76-3E71-DE61-3F5B-4C9A31D792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F6897B-D339-20C7-4186-E73317397F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712390-4EC5-1B96-B367-10E78279C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64C3C7-ABAE-461F-14B4-D5A0D2499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DA61E4-7B1A-FEC5-131F-4CFF2BEE2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283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BF0C3-2122-3A13-B3CB-4893AAC6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B862AE-D0D0-D4AF-8D1F-D7923391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543089-B820-8D85-F9FD-FCF8CD3ED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DD084A-FB66-2119-244F-077979EC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60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59441A-9CF1-3089-D9D5-ADEEAD76F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6FD0F1-384E-1FA7-5567-D9952818F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E8278C-7533-03A5-E069-527BB613C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221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FF000-5774-88E9-28FB-F6F08F51B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AAB82-CC89-6749-3091-0A5E4A04A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FDB074-1045-F75D-56BB-20DD0EE69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73571-4523-C0D7-1922-A692CAF3F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A9CD07-C9B5-94F0-0554-4388F423F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6C7E62-44FD-B012-AFB0-AE22EE3D0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305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A6D0B-E023-78F5-5292-C651911C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5C04D3-C67A-CBC2-C345-DD1F64D7EF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56DDAB-D7F8-D181-C59C-A5887F6AE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93C00C-DA5B-7FCD-F461-AB3980AE6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E70699-2A66-CCB6-6FED-D41B9AF7F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F78117-01E2-27CB-BF28-A2E14296A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37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0641CB-9019-E651-2792-AE3E7341E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84A92A-D9B2-990B-3454-78A7B91F7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B5F1C-905E-DCBD-6A70-CC47532098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FE694-8B14-4FA7-80B9-7E6CE0871268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7100-BABA-37D2-3CA8-6D51762439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67380-9421-EAE1-8D6E-A7758C618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19FB0-B3A7-4C22-84EA-8F3A9B054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215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desa@zhaw.ch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E6592-4B8C-76D1-20DA-B5657B6B27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Agile Requirements Engineering für </a:t>
            </a:r>
            <a:r>
              <a:rPr lang="en-GB" dirty="0" err="1"/>
              <a:t>Konversationsagenten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AF7F6E-1947-B38C-E78A-BDC7C578AD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err="1"/>
              <a:t>Ausgangslagen</a:t>
            </a:r>
            <a:r>
              <a:rPr lang="en-GB" dirty="0"/>
              <a:t>, </a:t>
            </a:r>
            <a:r>
              <a:rPr lang="en-GB" dirty="0" err="1"/>
              <a:t>Besonderheiten</a:t>
            </a:r>
            <a:r>
              <a:rPr lang="en-GB" dirty="0"/>
              <a:t> und </a:t>
            </a:r>
            <a:r>
              <a:rPr lang="en-GB" dirty="0" err="1"/>
              <a:t>Methoden</a:t>
            </a:r>
            <a:r>
              <a:rPr lang="en-GB" dirty="0"/>
              <a:t> der </a:t>
            </a:r>
            <a:r>
              <a:rPr lang="en-GB" dirty="0" err="1"/>
              <a:t>Entwicklung</a:t>
            </a:r>
            <a:r>
              <a:rPr lang="en-GB" dirty="0"/>
              <a:t> von </a:t>
            </a:r>
            <a:r>
              <a:rPr lang="en-GB" dirty="0" err="1"/>
              <a:t>Konversationsagenten</a:t>
            </a:r>
            <a:endParaRPr lang="en-GB" dirty="0"/>
          </a:p>
          <a:p>
            <a:endParaRPr lang="en-GB" dirty="0"/>
          </a:p>
          <a:p>
            <a:r>
              <a:rPr lang="en-GB" dirty="0"/>
              <a:t>Alexandre de Spindler, </a:t>
            </a:r>
            <a:r>
              <a:rPr lang="en-GB" dirty="0" err="1">
                <a:hlinkClick r:id="rId2"/>
              </a:rPr>
              <a:t>desa@</a:t>
            </a:r>
            <a:r>
              <a:rPr lang="en-GB" err="1">
                <a:hlinkClick r:id="rId2"/>
              </a:rPr>
              <a:t>zhaw</a:t>
            </a:r>
            <a:r>
              <a:rPr lang="en-GB">
                <a:hlinkClick r:id="rId2"/>
              </a:rPr>
              <a:t>.ch</a:t>
            </a:r>
            <a:r>
              <a:rPr lang="en-GB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75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C8D-2DAB-83EF-6C1A-2C197A932F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Prototyping 2/3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E9804-50D4-91A3-154F-1A0FFA176D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/>
              <a:t>Ein Requirements Engineer </a:t>
            </a:r>
            <a:r>
              <a:rPr lang="en-GB" dirty="0" err="1"/>
              <a:t>benutzt</a:t>
            </a:r>
            <a:r>
              <a:rPr lang="en-GB" dirty="0"/>
              <a:t> </a:t>
            </a:r>
            <a:r>
              <a:rPr lang="en-GB" dirty="0" err="1"/>
              <a:t>ein</a:t>
            </a:r>
            <a:r>
              <a:rPr lang="en-GB" dirty="0"/>
              <a:t> Large Language Model (LLM, </a:t>
            </a:r>
            <a:r>
              <a:rPr lang="en-GB" dirty="0" err="1"/>
              <a:t>z.B.</a:t>
            </a:r>
            <a:r>
              <a:rPr lang="en-GB" dirty="0"/>
              <a:t> GPT), um </a:t>
            </a:r>
            <a:r>
              <a:rPr lang="en-GB" dirty="0" err="1"/>
              <a:t>mit</a:t>
            </a:r>
            <a:r>
              <a:rPr lang="en-GB" dirty="0"/>
              <a:t> einem End-</a:t>
            </a:r>
            <a:r>
              <a:rPr lang="en-GB" dirty="0" err="1"/>
              <a:t>Benutzer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chatten</a:t>
            </a:r>
            <a:r>
              <a:rPr lang="en-GB" dirty="0"/>
              <a:t>.</a:t>
            </a:r>
          </a:p>
          <a:p>
            <a:pPr algn="l"/>
            <a:r>
              <a:rPr lang="en-GB" dirty="0" err="1"/>
              <a:t>Ziel</a:t>
            </a:r>
            <a:r>
              <a:rPr lang="en-GB" dirty="0"/>
              <a:t>: Prompts für LM</a:t>
            </a:r>
          </a:p>
        </p:txBody>
      </p:sp>
    </p:spTree>
    <p:extLst>
      <p:ext uri="{BB962C8B-B14F-4D97-AF65-F5344CB8AC3E}">
        <p14:creationId xmlns:p14="http://schemas.microsoft.com/office/powerpoint/2010/main" val="4085237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F6B14E-F3CE-A9C7-F47F-8666D189D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53025" cy="684847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74BDF43-B31B-A6C5-2EC1-FA1A39C42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9700" y="0"/>
            <a:ext cx="3770931" cy="683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Business woman finger on forehead">
            <a:extLst>
              <a:ext uri="{FF2B5EF4-FFF2-40B4-BE49-F238E27FC236}">
                <a16:creationId xmlns:a16="http://schemas.microsoft.com/office/drawing/2014/main" id="{68E63452-1981-2BF3-8082-A743B81EE8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440" y="47624"/>
            <a:ext cx="909120" cy="3061632"/>
          </a:xfrm>
          <a:prstGeom prst="rect">
            <a:avLst/>
          </a:prstGeom>
        </p:spPr>
      </p:pic>
      <p:pic>
        <p:nvPicPr>
          <p:cNvPr id="9" name="Picture 8" descr="Young businessman using phone">
            <a:extLst>
              <a:ext uri="{FF2B5EF4-FFF2-40B4-BE49-F238E27FC236}">
                <a16:creationId xmlns:a16="http://schemas.microsoft.com/office/drawing/2014/main" id="{000BDB50-D7BF-214E-8CE4-AB530E551F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977" y="3739217"/>
            <a:ext cx="1107331" cy="3061632"/>
          </a:xfrm>
          <a:prstGeom prst="rect">
            <a:avLst/>
          </a:prstGeom>
        </p:spPr>
      </p:pic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58F128F9-9D5B-7548-0E44-E204426FFE42}"/>
              </a:ext>
            </a:extLst>
          </p:cNvPr>
          <p:cNvSpPr/>
          <p:nvPr/>
        </p:nvSpPr>
        <p:spPr>
          <a:xfrm>
            <a:off x="7092165" y="159019"/>
            <a:ext cx="2487562" cy="1258620"/>
          </a:xfrm>
          <a:prstGeom prst="wedgeRectCallout">
            <a:avLst>
              <a:gd name="adj1" fmla="val -69330"/>
              <a:gd name="adj2" fmla="val -6859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Requirements Engineer </a:t>
            </a:r>
            <a:r>
              <a:rPr lang="en-GB" dirty="0" err="1"/>
              <a:t>bedient</a:t>
            </a:r>
            <a:r>
              <a:rPr lang="en-GB" dirty="0"/>
              <a:t> GPT und </a:t>
            </a:r>
            <a:r>
              <a:rPr lang="en-GB" dirty="0" err="1"/>
              <a:t>kopiert</a:t>
            </a:r>
            <a:r>
              <a:rPr lang="en-GB" dirty="0"/>
              <a:t> die </a:t>
            </a:r>
            <a:r>
              <a:rPr lang="en-GB" dirty="0" err="1"/>
              <a:t>Gesprächselemente</a:t>
            </a:r>
            <a:r>
              <a:rPr lang="en-GB" dirty="0"/>
              <a:t> nach/von WhatsApp</a:t>
            </a:r>
            <a:endParaRPr lang="en-US" dirty="0"/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96253BC6-2A91-B1D3-55C0-C32693300826}"/>
              </a:ext>
            </a:extLst>
          </p:cNvPr>
          <p:cNvSpPr/>
          <p:nvPr/>
        </p:nvSpPr>
        <p:spPr>
          <a:xfrm>
            <a:off x="4978937" y="5116029"/>
            <a:ext cx="2060040" cy="1258620"/>
          </a:xfrm>
          <a:prstGeom prst="wedgeRectCallout">
            <a:avLst>
              <a:gd name="adj1" fmla="val 45749"/>
              <a:gd name="adj2" fmla="val -81029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End-</a:t>
            </a:r>
            <a:r>
              <a:rPr lang="en-GB" dirty="0" err="1"/>
              <a:t>Benutzer</a:t>
            </a:r>
            <a:r>
              <a:rPr lang="en-GB" dirty="0"/>
              <a:t> </a:t>
            </a:r>
            <a:r>
              <a:rPr lang="en-GB" dirty="0" err="1"/>
              <a:t>erhält</a:t>
            </a:r>
            <a:r>
              <a:rPr lang="en-GB" dirty="0"/>
              <a:t> und </a:t>
            </a:r>
            <a:r>
              <a:rPr lang="en-GB" dirty="0" err="1"/>
              <a:t>schreibt</a:t>
            </a:r>
            <a:r>
              <a:rPr lang="en-GB" dirty="0"/>
              <a:t> </a:t>
            </a:r>
            <a:r>
              <a:rPr lang="en-GB" dirty="0" err="1"/>
              <a:t>Nachrichten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WhatsApp</a:t>
            </a:r>
            <a:endParaRPr lang="en-US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AF933CE-8681-7D74-5D0F-63634ED04767}"/>
              </a:ext>
            </a:extLst>
          </p:cNvPr>
          <p:cNvSpPr/>
          <p:nvPr/>
        </p:nvSpPr>
        <p:spPr>
          <a:xfrm>
            <a:off x="4698463" y="865561"/>
            <a:ext cx="909121" cy="416612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0845939-5508-0954-02EF-E6CD62995308}"/>
              </a:ext>
            </a:extLst>
          </p:cNvPr>
          <p:cNvSpPr/>
          <p:nvPr/>
        </p:nvSpPr>
        <p:spPr>
          <a:xfrm rot="10800000">
            <a:off x="4698463" y="2450679"/>
            <a:ext cx="909121" cy="416612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16F4A78-E445-43FF-8084-7F1650EE3A19}"/>
              </a:ext>
            </a:extLst>
          </p:cNvPr>
          <p:cNvSpPr/>
          <p:nvPr/>
        </p:nvSpPr>
        <p:spPr>
          <a:xfrm>
            <a:off x="6683521" y="1533665"/>
            <a:ext cx="909121" cy="416612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C5EF4342-856E-439F-985B-39AD803EED81}"/>
              </a:ext>
            </a:extLst>
          </p:cNvPr>
          <p:cNvSpPr/>
          <p:nvPr/>
        </p:nvSpPr>
        <p:spPr>
          <a:xfrm rot="10800000">
            <a:off x="6683521" y="2103803"/>
            <a:ext cx="909121" cy="416612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A56679B7-7402-83A6-343F-C048E7467D5F}"/>
              </a:ext>
            </a:extLst>
          </p:cNvPr>
          <p:cNvSpPr/>
          <p:nvPr/>
        </p:nvSpPr>
        <p:spPr>
          <a:xfrm>
            <a:off x="8068996" y="4907723"/>
            <a:ext cx="909121" cy="416612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F55D37AD-067C-84FA-7236-44ED474A16BD}"/>
              </a:ext>
            </a:extLst>
          </p:cNvPr>
          <p:cNvSpPr/>
          <p:nvPr/>
        </p:nvSpPr>
        <p:spPr>
          <a:xfrm rot="10800000">
            <a:off x="8068996" y="5477861"/>
            <a:ext cx="909121" cy="416612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86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C8D-2DAB-83EF-6C1A-2C197A932F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Prototyping 3/3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E9804-50D4-91A3-154F-1A0FFA176D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/>
              <a:t>Wir </a:t>
            </a:r>
            <a:r>
              <a:rPr lang="en-GB" dirty="0" err="1"/>
              <a:t>erzeugen</a:t>
            </a:r>
            <a:r>
              <a:rPr lang="en-GB" dirty="0"/>
              <a:t> Chatbots, welche </a:t>
            </a:r>
            <a:r>
              <a:rPr lang="en-GB" dirty="0" err="1"/>
              <a:t>mit</a:t>
            </a:r>
            <a:r>
              <a:rPr lang="en-GB" dirty="0"/>
              <a:t> End-</a:t>
            </a:r>
            <a:r>
              <a:rPr lang="en-GB" dirty="0" err="1"/>
              <a:t>Benutzer</a:t>
            </a:r>
            <a:r>
              <a:rPr lang="en-GB" dirty="0"/>
              <a:t> </a:t>
            </a:r>
            <a:r>
              <a:rPr lang="en-GB" dirty="0" err="1"/>
              <a:t>getestet</a:t>
            </a:r>
            <a:r>
              <a:rPr lang="en-GB" dirty="0"/>
              <a:t> werden.</a:t>
            </a:r>
          </a:p>
          <a:p>
            <a:pPr algn="l"/>
            <a:r>
              <a:rPr lang="en-GB" dirty="0" err="1"/>
              <a:t>Ziel</a:t>
            </a:r>
            <a:r>
              <a:rPr lang="en-GB" dirty="0"/>
              <a:t>: </a:t>
            </a:r>
            <a:r>
              <a:rPr lang="en-GB" dirty="0" err="1"/>
              <a:t>Nachweis</a:t>
            </a:r>
            <a:r>
              <a:rPr lang="en-GB" dirty="0"/>
              <a:t> von </a:t>
            </a:r>
            <a:r>
              <a:rPr lang="en-GB" dirty="0" err="1"/>
              <a:t>Machbarkeit</a:t>
            </a:r>
            <a:r>
              <a:rPr lang="en-GB" dirty="0"/>
              <a:t> und </a:t>
            </a:r>
            <a:r>
              <a:rPr lang="en-GB" dirty="0" err="1"/>
              <a:t>Nutzen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1705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65261B-9139-0383-1805-FB8D87FBB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300" y="571500"/>
            <a:ext cx="4343400" cy="5715000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DF38BD50-FE18-2313-BE13-25F51DF97B8A}"/>
              </a:ext>
            </a:extLst>
          </p:cNvPr>
          <p:cNvSpPr/>
          <p:nvPr/>
        </p:nvSpPr>
        <p:spPr>
          <a:xfrm>
            <a:off x="734196" y="5027880"/>
            <a:ext cx="2060040" cy="1258620"/>
          </a:xfrm>
          <a:prstGeom prst="wedgeRectCallout">
            <a:avLst>
              <a:gd name="adj1" fmla="val 113031"/>
              <a:gd name="adj2" fmla="val -6191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N End-</a:t>
            </a:r>
            <a:r>
              <a:rPr lang="en-GB" dirty="0" err="1"/>
              <a:t>Benutzer</a:t>
            </a:r>
            <a:r>
              <a:rPr lang="en-GB" dirty="0"/>
              <a:t>, alle haben </a:t>
            </a:r>
            <a:r>
              <a:rPr lang="en-GB" dirty="0" err="1"/>
              <a:t>einen</a:t>
            </a:r>
            <a:r>
              <a:rPr lang="en-GB" dirty="0"/>
              <a:t> </a:t>
            </a:r>
            <a:r>
              <a:rPr lang="en-GB" dirty="0" err="1"/>
              <a:t>eigenen</a:t>
            </a:r>
            <a:r>
              <a:rPr lang="en-GB" dirty="0"/>
              <a:t> Chatbot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97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CC5C46-0E96-C300-411D-8767AE8446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Wenn wir das </a:t>
            </a:r>
            <a:r>
              <a:rPr lang="en-GB" dirty="0" err="1"/>
              <a:t>wollen</a:t>
            </a:r>
            <a:r>
              <a:rPr lang="en-GB" dirty="0"/>
              <a:t> …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4A1FA02-FFB0-35D8-5B56-AE397CC220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Wie können wir das </a:t>
            </a:r>
            <a:r>
              <a:rPr lang="en-GB" dirty="0" err="1"/>
              <a:t>Verhalten</a:t>
            </a:r>
            <a:r>
              <a:rPr lang="en-GB" dirty="0"/>
              <a:t> von LMs </a:t>
            </a:r>
            <a:r>
              <a:rPr lang="en-GB" dirty="0" err="1"/>
              <a:t>steuern</a:t>
            </a:r>
            <a:r>
              <a:rPr lang="en-GB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219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C8D-2DAB-83EF-6C1A-2C197A932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6" y="1797202"/>
            <a:ext cx="9144000" cy="2387600"/>
          </a:xfrm>
        </p:spPr>
        <p:txBody>
          <a:bodyPr anchor="b">
            <a:normAutofit/>
          </a:bodyPr>
          <a:lstStyle/>
          <a:p>
            <a:r>
              <a:rPr lang="en-GB" dirty="0"/>
              <a:t>Why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E9804-50D4-91A3-154F-1A0FFA176D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25634"/>
            <a:ext cx="9144000" cy="1655762"/>
          </a:xfrm>
        </p:spPr>
        <p:txBody>
          <a:bodyPr anchor="ctr">
            <a:normAutofit/>
          </a:bodyPr>
          <a:lstStyle/>
          <a:p>
            <a:r>
              <a:rPr lang="en-GB" dirty="0"/>
              <a:t>The quality of sleep affects mental and physical health and thus overall well-being. Several factors that influence sleep quality have an impact in the hours before falling asleep. These factors are commonly grouped under the term "sleep hygiene".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BBE0EC-EE6E-8521-A61C-FC77F5762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4277" y="320231"/>
            <a:ext cx="5301993" cy="283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236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C8D-2DAB-83EF-6C1A-2C197A932F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What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E9804-50D4-91A3-154F-1A0FFA176D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/>
              <a:t>We aim to improve sleep quality through a sleep coach. Users receive personalized recommendations on how to improve their individual sleep hygiene. These recommendations are determined based on continuous monitoring and analysis of sleep hygiene and quality.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958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C8D-2DAB-83EF-6C1A-2C197A932F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Goal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E9804-50D4-91A3-154F-1A0FFA176D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Increase mental and physical health and thus overall well-being.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535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C8D-2DAB-83EF-6C1A-2C197A932F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Objective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E9804-50D4-91A3-154F-1A0FFA176D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/>
              <a:t>Users receive personalized recommendations on how to improve their individual sleep hygiene. These recommendations are determined based on continuous monitoring and analysis of sleep hygiene and quality.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892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C8D-2DAB-83EF-6C1A-2C197A932F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Challenge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E9804-50D4-91A3-154F-1A0FFA176D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/>
              <a:t>How to design a conversation assessing those sleep hygiene factors that cannot be measured (easily or with enough accuracy) using sensors or forms?</a:t>
            </a:r>
          </a:p>
        </p:txBody>
      </p:sp>
    </p:spTree>
    <p:extLst>
      <p:ext uri="{BB962C8B-B14F-4D97-AF65-F5344CB8AC3E}">
        <p14:creationId xmlns:p14="http://schemas.microsoft.com/office/powerpoint/2010/main" val="3910057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C8D-2DAB-83EF-6C1A-2C197A932F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CAS ARE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E9804-50D4-91A3-154F-1A0FFA176D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/>
              <a:t>Wie gehen wir </a:t>
            </a:r>
            <a:r>
              <a:rPr lang="en-GB" dirty="0" err="1"/>
              <a:t>vor</a:t>
            </a:r>
            <a:r>
              <a:rPr lang="en-GB" dirty="0"/>
              <a:t>, um </a:t>
            </a:r>
            <a:r>
              <a:rPr lang="en-GB" dirty="0" err="1"/>
              <a:t>einen</a:t>
            </a:r>
            <a:r>
              <a:rPr lang="en-GB" dirty="0"/>
              <a:t> </a:t>
            </a:r>
            <a:r>
              <a:rPr lang="en-GB" dirty="0" err="1"/>
              <a:t>Konversationsagenten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prototypen</a:t>
            </a:r>
            <a:r>
              <a:rPr lang="en-GB" dirty="0"/>
              <a:t> und </a:t>
            </a:r>
            <a:r>
              <a:rPr lang="en-GB" dirty="0" err="1"/>
              <a:t>iterativ</a:t>
            </a:r>
            <a:r>
              <a:rPr lang="en-GB" dirty="0"/>
              <a:t> </a:t>
            </a:r>
            <a:r>
              <a:rPr lang="en-GB" dirty="0" err="1"/>
              <a:t>auszuarbeiten</a:t>
            </a:r>
            <a:r>
              <a:rPr lang="en-GB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77277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C8D-2DAB-83EF-6C1A-2C197A932F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Prototyping 1/3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E9804-50D4-91A3-154F-1A0FFA176D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/>
              <a:t>Wir </a:t>
            </a:r>
            <a:r>
              <a:rPr lang="en-GB" dirty="0" err="1"/>
              <a:t>lassen</a:t>
            </a:r>
            <a:r>
              <a:rPr lang="en-GB" dirty="0"/>
              <a:t> Menschen (End-</a:t>
            </a:r>
            <a:r>
              <a:rPr lang="en-GB" dirty="0" err="1"/>
              <a:t>Benutzer</a:t>
            </a:r>
            <a:r>
              <a:rPr lang="en-GB" dirty="0"/>
              <a:t>, </a:t>
            </a:r>
            <a:r>
              <a:rPr lang="en-GB" dirty="0" err="1"/>
              <a:t>Fachpersonen</a:t>
            </a:r>
            <a:r>
              <a:rPr lang="en-GB" dirty="0"/>
              <a:t>, …) </a:t>
            </a:r>
            <a:r>
              <a:rPr lang="en-GB" dirty="0" err="1"/>
              <a:t>miteinander</a:t>
            </a:r>
            <a:r>
              <a:rPr lang="en-GB" dirty="0"/>
              <a:t> </a:t>
            </a:r>
            <a:r>
              <a:rPr lang="en-GB" dirty="0" err="1"/>
              <a:t>chatten</a:t>
            </a:r>
            <a:r>
              <a:rPr lang="en-GB" dirty="0"/>
              <a:t>. Zum Beispiel via WhatsApp </a:t>
            </a:r>
            <a:r>
              <a:rPr lang="en-GB" dirty="0" err="1"/>
              <a:t>oder</a:t>
            </a:r>
            <a:r>
              <a:rPr lang="en-GB" dirty="0"/>
              <a:t> in einer </a:t>
            </a:r>
            <a:r>
              <a:rPr lang="en-GB" dirty="0" err="1"/>
              <a:t>anonymisierten</a:t>
            </a:r>
            <a:r>
              <a:rPr lang="en-GB" dirty="0"/>
              <a:t> </a:t>
            </a:r>
            <a:r>
              <a:rPr lang="en-GB" dirty="0" err="1"/>
              <a:t>Umgebung</a:t>
            </a:r>
            <a:r>
              <a:rPr lang="en-GB" dirty="0"/>
              <a:t>.</a:t>
            </a:r>
          </a:p>
          <a:p>
            <a:pPr algn="l"/>
            <a:r>
              <a:rPr lang="en-GB" dirty="0" err="1"/>
              <a:t>Ziel</a:t>
            </a:r>
            <a:r>
              <a:rPr lang="en-GB" dirty="0"/>
              <a:t>: </a:t>
            </a:r>
            <a:r>
              <a:rPr lang="en-GB" dirty="0" err="1"/>
              <a:t>Beispielkonversationen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Vorbild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7400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F216B3-A3AE-175A-0772-8CBD513F1B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t="1931" r="2" b="10934"/>
          <a:stretch/>
        </p:blipFill>
        <p:spPr>
          <a:xfrm>
            <a:off x="321731" y="557189"/>
            <a:ext cx="5668684" cy="57436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751D55-5897-340C-57FC-47764E2689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t="2785" r="1" b="10175"/>
          <a:stretch/>
        </p:blipFill>
        <p:spPr>
          <a:xfrm>
            <a:off x="6195375" y="557189"/>
            <a:ext cx="5674893" cy="5743618"/>
          </a:xfrm>
          <a:prstGeom prst="rect">
            <a:avLst/>
          </a:prstGeom>
        </p:spPr>
      </p:pic>
      <p:pic>
        <p:nvPicPr>
          <p:cNvPr id="2" name="Picture 1" descr="Young businessman using phone">
            <a:extLst>
              <a:ext uri="{FF2B5EF4-FFF2-40B4-BE49-F238E27FC236}">
                <a16:creationId xmlns:a16="http://schemas.microsoft.com/office/drawing/2014/main" id="{52106AF2-C7F8-9B52-4E0A-701BF44F1B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40" y="3642964"/>
            <a:ext cx="1107331" cy="3061632"/>
          </a:xfrm>
          <a:prstGeom prst="rect">
            <a:avLst/>
          </a:prstGeom>
        </p:spPr>
      </p:pic>
      <p:sp>
        <p:nvSpPr>
          <p:cNvPr id="3" name="Speech Bubble: Rectangle 2">
            <a:extLst>
              <a:ext uri="{FF2B5EF4-FFF2-40B4-BE49-F238E27FC236}">
                <a16:creationId xmlns:a16="http://schemas.microsoft.com/office/drawing/2014/main" id="{BAF6D616-BD71-3FFE-B070-6AB593870D56}"/>
              </a:ext>
            </a:extLst>
          </p:cNvPr>
          <p:cNvSpPr/>
          <p:nvPr/>
        </p:nvSpPr>
        <p:spPr>
          <a:xfrm>
            <a:off x="1429062" y="3771417"/>
            <a:ext cx="2060040" cy="482950"/>
          </a:xfrm>
          <a:prstGeom prst="wedgeRectCallout">
            <a:avLst>
              <a:gd name="adj1" fmla="val -73864"/>
              <a:gd name="adj2" fmla="val 10232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End-</a:t>
            </a:r>
            <a:r>
              <a:rPr lang="en-GB" dirty="0" err="1"/>
              <a:t>Benutzer</a:t>
            </a:r>
            <a:endParaRPr lang="en-US" dirty="0"/>
          </a:p>
        </p:txBody>
      </p:sp>
      <p:pic>
        <p:nvPicPr>
          <p:cNvPr id="6" name="Picture 5" descr="Doctor standing">
            <a:extLst>
              <a:ext uri="{FF2B5EF4-FFF2-40B4-BE49-F238E27FC236}">
                <a16:creationId xmlns:a16="http://schemas.microsoft.com/office/drawing/2014/main" id="{CD286057-7073-FDEC-4F17-D490C5EDB5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493" y="3642964"/>
            <a:ext cx="913467" cy="3061632"/>
          </a:xfrm>
          <a:prstGeom prst="rect">
            <a:avLst/>
          </a:prstGeom>
        </p:spPr>
      </p:pic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9DFF84C9-73A4-7C0B-5F91-CB39ADD2E5AD}"/>
              </a:ext>
            </a:extLst>
          </p:cNvPr>
          <p:cNvSpPr/>
          <p:nvPr/>
        </p:nvSpPr>
        <p:spPr>
          <a:xfrm>
            <a:off x="8910973" y="3771417"/>
            <a:ext cx="2060040" cy="482950"/>
          </a:xfrm>
          <a:prstGeom prst="wedgeRectCallout">
            <a:avLst>
              <a:gd name="adj1" fmla="val 73316"/>
              <a:gd name="adj2" fmla="val 94356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err="1"/>
              <a:t>Fach</a:t>
            </a:r>
            <a:r>
              <a:rPr lang="en-GB" dirty="0"/>
              <a:t>-Person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49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313</Words>
  <Application>Microsoft Office PowerPoint</Application>
  <PresentationFormat>Widescreen</PresentationFormat>
  <Paragraphs>32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Agile Requirements Engineering für Konversationsagenten</vt:lpstr>
      <vt:lpstr>Why</vt:lpstr>
      <vt:lpstr>What</vt:lpstr>
      <vt:lpstr>Goal</vt:lpstr>
      <vt:lpstr>Objective</vt:lpstr>
      <vt:lpstr>Challenge</vt:lpstr>
      <vt:lpstr>CAS ARE</vt:lpstr>
      <vt:lpstr>Prototyping 1/3</vt:lpstr>
      <vt:lpstr>PowerPoint Presentation</vt:lpstr>
      <vt:lpstr>Prototyping 2/3</vt:lpstr>
      <vt:lpstr>PowerPoint Presentation</vt:lpstr>
      <vt:lpstr>Prototyping 3/3</vt:lpstr>
      <vt:lpstr>PowerPoint Presentation</vt:lpstr>
      <vt:lpstr>Wenn wir das wollen 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Large Language Models</dc:title>
  <dc:creator>Alexandre de Spindler</dc:creator>
  <cp:lastModifiedBy>Alexandre de Spindler</cp:lastModifiedBy>
  <cp:revision>62</cp:revision>
  <dcterms:created xsi:type="dcterms:W3CDTF">2023-04-23T05:39:39Z</dcterms:created>
  <dcterms:modified xsi:type="dcterms:W3CDTF">2023-09-12T13:12:38Z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0d9bad3-6dac-4e9a-89a3-89f3b8d247b2_Enabled">
    <vt:lpwstr>true</vt:lpwstr>
  </property>
  <property fmtid="{D5CDD505-2E9C-101B-9397-08002B2CF9AE}" pid="3" name="MSIP_Label_10d9bad3-6dac-4e9a-89a3-89f3b8d247b2_SetDate">
    <vt:lpwstr>2023-04-25T16:23:23Z</vt:lpwstr>
  </property>
  <property fmtid="{D5CDD505-2E9C-101B-9397-08002B2CF9AE}" pid="4" name="MSIP_Label_10d9bad3-6dac-4e9a-89a3-89f3b8d247b2_Method">
    <vt:lpwstr>Standard</vt:lpwstr>
  </property>
  <property fmtid="{D5CDD505-2E9C-101B-9397-08002B2CF9AE}" pid="5" name="MSIP_Label_10d9bad3-6dac-4e9a-89a3-89f3b8d247b2_Name">
    <vt:lpwstr>10d9bad3-6dac-4e9a-89a3-89f3b8d247b2</vt:lpwstr>
  </property>
  <property fmtid="{D5CDD505-2E9C-101B-9397-08002B2CF9AE}" pid="6" name="MSIP_Label_10d9bad3-6dac-4e9a-89a3-89f3b8d247b2_SiteId">
    <vt:lpwstr>5d1a9f9d-201f-4a10-b983-451cf65cbc1e</vt:lpwstr>
  </property>
  <property fmtid="{D5CDD505-2E9C-101B-9397-08002B2CF9AE}" pid="7" name="MSIP_Label_10d9bad3-6dac-4e9a-89a3-89f3b8d247b2_ActionId">
    <vt:lpwstr>a1ff7001-882a-4861-87ee-f6157c81bd0e</vt:lpwstr>
  </property>
  <property fmtid="{D5CDD505-2E9C-101B-9397-08002B2CF9AE}" pid="8" name="MSIP_Label_10d9bad3-6dac-4e9a-89a3-89f3b8d247b2_ContentBits">
    <vt:lpwstr>0</vt:lpwstr>
  </property>
</Properties>
</file>

<file path=docProps/thumbnail.jpeg>
</file>